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2F6B-D76F-8A4A-AB6E-0C20323A01DB}" type="datetimeFigureOut">
              <a:rPr lang="en-US" smtClean="0"/>
              <a:t>11/3/10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34A4-BBDA-1649-BE83-A53D070EBE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12700"/>
            </a:sp3d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 Kite Story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Yasemin Demir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ut-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ut-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ut-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ut-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ut-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315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ut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ut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ut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ut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ut-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ut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ut-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Macintosh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 Kite Story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UC Berkeley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Kite Story</dc:title>
  <dc:creator>Yasemin Demir</dc:creator>
  <cp:lastModifiedBy>Yasemin Demir</cp:lastModifiedBy>
  <cp:revision>1</cp:revision>
  <dcterms:created xsi:type="dcterms:W3CDTF">2010-11-03T20:42:33Z</dcterms:created>
  <dcterms:modified xsi:type="dcterms:W3CDTF">2010-11-03T20:49:24Z</dcterms:modified>
</cp:coreProperties>
</file>